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664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366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96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38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8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03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94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287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11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65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81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295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453DB-C406-416B-9CD1-4615A54248E3}" type="datetimeFigureOut">
              <a:rPr lang="en-GB" smtClean="0"/>
              <a:t>01/12/2014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D19EB-46A2-4C7F-AC28-D1986A5C4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65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794519"/>
          </a:xfrm>
        </p:spPr>
        <p:txBody>
          <a:bodyPr>
            <a:normAutofit/>
          </a:bodyPr>
          <a:lstStyle/>
          <a:p>
            <a:r>
              <a:rPr lang="en-GB" sz="2400" dirty="0" smtClean="0"/>
              <a:t>Using the Joie I-Anchor </a:t>
            </a:r>
            <a:r>
              <a:rPr lang="en-GB" sz="2400" dirty="0" err="1" smtClean="0"/>
              <a:t>newborn</a:t>
            </a:r>
            <a:r>
              <a:rPr lang="en-GB" sz="2400" dirty="0" smtClean="0"/>
              <a:t> insert</a:t>
            </a:r>
            <a:endParaRPr lang="en-GB" sz="2400" dirty="0"/>
          </a:p>
        </p:txBody>
      </p:sp>
      <p:sp>
        <p:nvSpPr>
          <p:cNvPr id="30" name="Left Arrow Callout 29"/>
          <p:cNvSpPr/>
          <p:nvPr/>
        </p:nvSpPr>
        <p:spPr>
          <a:xfrm>
            <a:off x="5436096" y="1092686"/>
            <a:ext cx="3528392" cy="2274464"/>
          </a:xfrm>
          <a:prstGeom prst="leftArrowCallout">
            <a:avLst>
              <a:gd name="adj1" fmla="val 11786"/>
              <a:gd name="adj2" fmla="val 25000"/>
              <a:gd name="adj3" fmla="val 12266"/>
              <a:gd name="adj4" fmla="val 746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The new style insert comes in 3 pieces.</a:t>
            </a:r>
          </a:p>
          <a:p>
            <a:pPr algn="ctr"/>
            <a:endParaRPr lang="en-GB" sz="1600" dirty="0" smtClean="0"/>
          </a:p>
          <a:p>
            <a:pPr marL="342900" indent="-342900" algn="ctr">
              <a:buFont typeface="+mj-lt"/>
              <a:buAutoNum type="arabicPeriod"/>
            </a:pPr>
            <a:r>
              <a:rPr lang="en-GB" sz="1600" dirty="0" smtClean="0"/>
              <a:t>Body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GB" sz="1600" dirty="0" smtClean="0"/>
              <a:t>Head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GB" sz="1600" dirty="0" smtClean="0"/>
              <a:t>Wedge</a:t>
            </a:r>
            <a:endParaRPr lang="en-GB" sz="1600" dirty="0"/>
          </a:p>
        </p:txBody>
      </p:sp>
      <p:sp>
        <p:nvSpPr>
          <p:cNvPr id="17" name="Left Arrow Callout 16"/>
          <p:cNvSpPr/>
          <p:nvPr/>
        </p:nvSpPr>
        <p:spPr>
          <a:xfrm>
            <a:off x="5436096" y="4077072"/>
            <a:ext cx="3528392" cy="2274464"/>
          </a:xfrm>
          <a:prstGeom prst="leftArrowCallout">
            <a:avLst>
              <a:gd name="adj1" fmla="val 11786"/>
              <a:gd name="adj2" fmla="val 25000"/>
              <a:gd name="adj3" fmla="val 12266"/>
              <a:gd name="adj4" fmla="val 746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First align and connect the 4 plastic studs on the wedge and body piece, and connect so it looks like this.</a:t>
            </a:r>
            <a:endParaRPr lang="en-GB" sz="1600" dirty="0"/>
          </a:p>
        </p:txBody>
      </p:sp>
      <p:pic>
        <p:nvPicPr>
          <p:cNvPr id="5" name="Picture 4" descr="photo 2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7"/>
          <a:stretch/>
        </p:blipFill>
        <p:spPr>
          <a:xfrm>
            <a:off x="967126" y="908720"/>
            <a:ext cx="3532866" cy="2248669"/>
          </a:xfrm>
          <a:prstGeom prst="rect">
            <a:avLst/>
          </a:prstGeom>
        </p:spPr>
      </p:pic>
      <p:pic>
        <p:nvPicPr>
          <p:cNvPr id="6" name="Picture 5" descr="photo 1-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00" y="3701878"/>
            <a:ext cx="3528392" cy="295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4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31982" y="3580453"/>
            <a:ext cx="3515883" cy="2636912"/>
          </a:xfrm>
          <a:prstGeom prst="rect">
            <a:avLst/>
          </a:prstGeom>
        </p:spPr>
      </p:pic>
      <p:pic>
        <p:nvPicPr>
          <p:cNvPr id="5" name="Picture 4" descr="photo 1-1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63"/>
          <a:stretch/>
        </p:blipFill>
        <p:spPr>
          <a:xfrm rot="5400000">
            <a:off x="5786031" y="3295089"/>
            <a:ext cx="3537499" cy="2797209"/>
          </a:xfrm>
          <a:prstGeom prst="rect">
            <a:avLst/>
          </a:prstGeom>
        </p:spPr>
      </p:pic>
      <p:pic>
        <p:nvPicPr>
          <p:cNvPr id="6" name="Picture 5" descr="photo 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865804" y="3551021"/>
            <a:ext cx="3280420" cy="2460315"/>
          </a:xfrm>
          <a:prstGeom prst="rect">
            <a:avLst/>
          </a:prstGeom>
        </p:spPr>
      </p:pic>
      <p:sp>
        <p:nvSpPr>
          <p:cNvPr id="25" name="Up Arrow Callout 24"/>
          <p:cNvSpPr/>
          <p:nvPr/>
        </p:nvSpPr>
        <p:spPr>
          <a:xfrm>
            <a:off x="107460" y="5072755"/>
            <a:ext cx="2769711" cy="1772816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For use with a new-born use all 3 pieces, body, head and wedge (Minimum height of 60cm before removal of insert)</a:t>
            </a:r>
          </a:p>
        </p:txBody>
      </p:sp>
      <p:sp>
        <p:nvSpPr>
          <p:cNvPr id="26" name="Up Arrow Callout 25"/>
          <p:cNvSpPr/>
          <p:nvPr/>
        </p:nvSpPr>
        <p:spPr>
          <a:xfrm>
            <a:off x="3275856" y="5089158"/>
            <a:ext cx="2646165" cy="1768842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As the child grows the head section is usually the first piece to be removed</a:t>
            </a:r>
          </a:p>
        </p:txBody>
      </p:sp>
      <p:sp>
        <p:nvSpPr>
          <p:cNvPr id="27" name="Up Arrow Callout 26"/>
          <p:cNvSpPr/>
          <p:nvPr/>
        </p:nvSpPr>
        <p:spPr>
          <a:xfrm>
            <a:off x="6228184" y="5089158"/>
            <a:ext cx="2700300" cy="1768842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The Wedge can now be used without the body piece to maintain a more agreeable angle for a younger child (fold fabric over at sides)</a:t>
            </a:r>
            <a:endParaRPr lang="en-GB" sz="1400" dirty="0"/>
          </a:p>
        </p:txBody>
      </p:sp>
      <p:sp>
        <p:nvSpPr>
          <p:cNvPr id="31" name="Rectangle 30"/>
          <p:cNvSpPr/>
          <p:nvPr/>
        </p:nvSpPr>
        <p:spPr>
          <a:xfrm>
            <a:off x="467544" y="328498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779912" y="314096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100392" y="306896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Picture 1" descr="photo 3-1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88640"/>
            <a:ext cx="3816424" cy="2862318"/>
          </a:xfrm>
          <a:prstGeom prst="rect">
            <a:avLst/>
          </a:prstGeom>
        </p:spPr>
      </p:pic>
      <p:sp>
        <p:nvSpPr>
          <p:cNvPr id="18" name="Left Arrow Callout 17"/>
          <p:cNvSpPr/>
          <p:nvPr/>
        </p:nvSpPr>
        <p:spPr>
          <a:xfrm>
            <a:off x="3707904" y="332656"/>
            <a:ext cx="3384376" cy="2274464"/>
          </a:xfrm>
          <a:prstGeom prst="leftArrowCallout">
            <a:avLst>
              <a:gd name="adj1" fmla="val 11786"/>
              <a:gd name="adj2" fmla="val 25000"/>
              <a:gd name="adj3" fmla="val 12266"/>
              <a:gd name="adj4" fmla="val 746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There are 2 versions of the head section the older style is independent of the body section, the newer style will connect using the 2 plastic studs to the body section. Either can be used with the new style insert.</a:t>
            </a:r>
            <a:endParaRPr lang="en-GB" sz="1600" dirty="0"/>
          </a:p>
        </p:txBody>
      </p:sp>
      <p:sp>
        <p:nvSpPr>
          <p:cNvPr id="15" name="Rectangle 14"/>
          <p:cNvSpPr/>
          <p:nvPr/>
        </p:nvSpPr>
        <p:spPr>
          <a:xfrm>
            <a:off x="1907704" y="2132856"/>
            <a:ext cx="89775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OLDER</a:t>
            </a:r>
            <a:endParaRPr lang="en-US" sz="2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7544" y="2060848"/>
            <a:ext cx="60785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NEW</a:t>
            </a:r>
            <a:endParaRPr lang="en-US" sz="1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Curved Down Arrow 22"/>
          <p:cNvSpPr/>
          <p:nvPr/>
        </p:nvSpPr>
        <p:spPr>
          <a:xfrm rot="17316011">
            <a:off x="6385574" y="4559944"/>
            <a:ext cx="352100" cy="129278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08304" y="332656"/>
            <a:ext cx="1728192" cy="23042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Head section until </a:t>
            </a:r>
            <a:r>
              <a:rPr lang="en-US" sz="1400" dirty="0" err="1" smtClean="0"/>
              <a:t>approx</a:t>
            </a:r>
            <a:r>
              <a:rPr lang="en-US" sz="1400" dirty="0" smtClean="0"/>
              <a:t> 4-6months</a:t>
            </a:r>
          </a:p>
          <a:p>
            <a:pPr algn="ctr"/>
            <a:endParaRPr lang="en-US" sz="1400" dirty="0" smtClean="0"/>
          </a:p>
          <a:p>
            <a:pPr algn="ctr"/>
            <a:r>
              <a:rPr lang="en-US" sz="1400" dirty="0" smtClean="0"/>
              <a:t>Body section until </a:t>
            </a:r>
            <a:r>
              <a:rPr lang="en-US" sz="1400" dirty="0" err="1" smtClean="0"/>
              <a:t>approx</a:t>
            </a:r>
            <a:r>
              <a:rPr lang="en-US" sz="1400" dirty="0" smtClean="0"/>
              <a:t> 9-12 months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 smtClean="0"/>
              <a:t>Wedge alone until </a:t>
            </a:r>
            <a:r>
              <a:rPr lang="en-US" sz="1400" dirty="0" err="1" smtClean="0"/>
              <a:t>approx</a:t>
            </a:r>
            <a:r>
              <a:rPr lang="en-US" sz="1400" dirty="0" smtClean="0"/>
              <a:t> 15-18 months</a:t>
            </a:r>
          </a:p>
          <a:p>
            <a:pPr algn="ctr"/>
            <a:r>
              <a:rPr lang="en-US" sz="1400" dirty="0" smtClean="0"/>
              <a:t>(Ages may vary)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70739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188</Words>
  <Application>Microsoft Macintosh PowerPoint</Application>
  <PresentationFormat>On-screen Show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Using the Joie I-Anchor newborn insert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shoulder straps or removing the entire harness for cleaning from the Mimzy highchair</dc:title>
  <dc:creator>Damon</dc:creator>
  <cp:lastModifiedBy>Damon Marriott</cp:lastModifiedBy>
  <cp:revision>22</cp:revision>
  <dcterms:created xsi:type="dcterms:W3CDTF">2014-01-29T13:34:14Z</dcterms:created>
  <dcterms:modified xsi:type="dcterms:W3CDTF">2014-12-01T09:43:57Z</dcterms:modified>
</cp:coreProperties>
</file>